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30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nl-NL"/>
              <a:t>Klik om stijl te bewerken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ECBF3AEB-A692-42EE-B169-5DD88AEA6B82}"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22903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CBF3AEB-A692-42EE-B169-5DD88AEA6B82}"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176822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CBF3AEB-A692-42EE-B169-5DD88AEA6B82}"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57835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CBF3AEB-A692-42EE-B169-5DD88AEA6B82}"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205201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nl-NL"/>
              <a:t>Klik om stijl te bewerken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ECBF3AEB-A692-42EE-B169-5DD88AEA6B82}" type="datetimeFigureOut">
              <a:rPr lang="nl-NL" smtClean="0"/>
              <a:t>3-6-2019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260979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ECBF3AEB-A692-42EE-B169-5DD88AEA6B82}" type="datetimeFigureOut">
              <a:rPr lang="nl-NL" smtClean="0"/>
              <a:t>3-6-2019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396984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nl-NL"/>
              <a:t>Klik om stijl te bewerken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4" name="Content Placeholder 3"/>
          <p:cNvSpPr>
            <a:spLocks noGrp="1"/>
          </p:cNvSpPr>
          <p:nvPr>
            <p:ph sz="half" idx="2"/>
          </p:nvPr>
        </p:nvSpPr>
        <p:spPr>
          <a:xfrm>
            <a:off x="520713" y="3905482"/>
            <a:ext cx="3198096"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nl-NL"/>
              <a:t>Tekststijl van het model bewerken</a:t>
            </a:r>
          </a:p>
        </p:txBody>
      </p:sp>
      <p:sp>
        <p:nvSpPr>
          <p:cNvPr id="6" name="Content Placeholder 5"/>
          <p:cNvSpPr>
            <a:spLocks noGrp="1"/>
          </p:cNvSpPr>
          <p:nvPr>
            <p:ph sz="quarter" idx="4"/>
          </p:nvPr>
        </p:nvSpPr>
        <p:spPr>
          <a:xfrm>
            <a:off x="3827086" y="3905482"/>
            <a:ext cx="3213847" cy="574437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ECBF3AEB-A692-42EE-B169-5DD88AEA6B82}" type="datetimeFigureOut">
              <a:rPr lang="nl-NL" smtClean="0"/>
              <a:t>3-6-2019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12585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CBF3AEB-A692-42EE-B169-5DD88AEA6B82}" type="datetimeFigureOut">
              <a:rPr lang="nl-NL" smtClean="0"/>
              <a:t>3-6-2019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39655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F3AEB-A692-42EE-B169-5DD88AEA6B82}" type="datetimeFigureOut">
              <a:rPr lang="nl-NL" smtClean="0"/>
              <a:t>3-6-2019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191581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stijl te bewerken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ECBF3AEB-A692-42EE-B169-5DD88AEA6B82}" type="datetimeFigureOut">
              <a:rPr lang="nl-NL" smtClean="0"/>
              <a:t>3-6-2019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105214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nl-NL"/>
              <a:t>Klik om stijl te bewerken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nl-NL"/>
              <a:t>Tekststijl van het model bewerken</a:t>
            </a:r>
          </a:p>
        </p:txBody>
      </p:sp>
      <p:sp>
        <p:nvSpPr>
          <p:cNvPr id="5" name="Date Placeholder 4"/>
          <p:cNvSpPr>
            <a:spLocks noGrp="1"/>
          </p:cNvSpPr>
          <p:nvPr>
            <p:ph type="dt" sz="half" idx="10"/>
          </p:nvPr>
        </p:nvSpPr>
        <p:spPr/>
        <p:txBody>
          <a:bodyPr/>
          <a:lstStyle/>
          <a:p>
            <a:fld id="{ECBF3AEB-A692-42EE-B169-5DD88AEA6B82}" type="datetimeFigureOut">
              <a:rPr lang="nl-NL" smtClean="0"/>
              <a:t>3-6-2019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9890248-772C-453D-96E8-B2E3BE235C1C}" type="slidenum">
              <a:rPr lang="nl-NL" smtClean="0"/>
              <a:t>‹nr.›</a:t>
            </a:fld>
            <a:endParaRPr lang="nl-NL"/>
          </a:p>
        </p:txBody>
      </p:sp>
    </p:spTree>
    <p:extLst>
      <p:ext uri="{BB962C8B-B14F-4D97-AF65-F5344CB8AC3E}">
        <p14:creationId xmlns:p14="http://schemas.microsoft.com/office/powerpoint/2010/main" val="2760059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CBF3AEB-A692-42EE-B169-5DD88AEA6B82}" type="datetimeFigureOut">
              <a:rPr lang="nl-NL" smtClean="0"/>
              <a:t>3-6-2019</a:t>
            </a:fld>
            <a:endParaRPr lang="nl-NL"/>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9890248-772C-453D-96E8-B2E3BE235C1C}" type="slidenum">
              <a:rPr lang="nl-NL" smtClean="0"/>
              <a:t>‹nr.›</a:t>
            </a:fld>
            <a:endParaRPr lang="nl-NL"/>
          </a:p>
        </p:txBody>
      </p:sp>
    </p:spTree>
    <p:extLst>
      <p:ext uri="{BB962C8B-B14F-4D97-AF65-F5344CB8AC3E}">
        <p14:creationId xmlns:p14="http://schemas.microsoft.com/office/powerpoint/2010/main" val="13146787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fficeArt object">
            <a:extLst>
              <a:ext uri="{FF2B5EF4-FFF2-40B4-BE49-F238E27FC236}">
                <a16:creationId xmlns:a16="http://schemas.microsoft.com/office/drawing/2014/main" id="{CA8A0360-92F9-443F-9C65-4CFB7D7553CB}"/>
              </a:ext>
            </a:extLst>
          </p:cNvPr>
          <p:cNvPicPr/>
          <p:nvPr/>
        </p:nvPicPr>
        <p:blipFill>
          <a:blip r:embed="rId2">
            <a:extLst/>
          </a:blip>
          <a:stretch>
            <a:fillRect/>
          </a:stretch>
        </p:blipFill>
        <p:spPr>
          <a:xfrm>
            <a:off x="4694462" y="9420182"/>
            <a:ext cx="2705100" cy="1028700"/>
          </a:xfrm>
          <a:prstGeom prst="rect">
            <a:avLst/>
          </a:prstGeom>
          <a:ln w="12700" cap="flat">
            <a:noFill/>
            <a:miter lim="400000"/>
          </a:ln>
          <a:effectLst/>
        </p:spPr>
      </p:pic>
      <p:sp>
        <p:nvSpPr>
          <p:cNvPr id="2" name="Titel 1">
            <a:extLst>
              <a:ext uri="{FF2B5EF4-FFF2-40B4-BE49-F238E27FC236}">
                <a16:creationId xmlns:a16="http://schemas.microsoft.com/office/drawing/2014/main" id="{7CE1602F-D851-41F9-8CA5-05B28A25CF88}"/>
              </a:ext>
            </a:extLst>
          </p:cNvPr>
          <p:cNvSpPr>
            <a:spLocks noGrp="1"/>
          </p:cNvSpPr>
          <p:nvPr>
            <p:ph type="title"/>
          </p:nvPr>
        </p:nvSpPr>
        <p:spPr>
          <a:xfrm>
            <a:off x="309739" y="733638"/>
            <a:ext cx="7249936" cy="4540764"/>
          </a:xfrm>
        </p:spPr>
        <p:txBody>
          <a:bodyPr>
            <a:normAutofit fontScale="90000"/>
          </a:bodyPr>
          <a:lstStyle/>
          <a:p>
            <a:pPr>
              <a:lnSpc>
                <a:spcPts val="2200"/>
              </a:lnSpc>
              <a:spcBef>
                <a:spcPts val="0"/>
              </a:spcBef>
            </a:pPr>
            <a:r>
              <a:rPr lang="nl-NL" sz="4000" b="1" dirty="0">
                <a:latin typeface="+mn-lt"/>
              </a:rPr>
              <a:t>CVS Jongerenwedstrijd 2019</a:t>
            </a:r>
            <a:r>
              <a:rPr lang="nl-NL" sz="4000" dirty="0">
                <a:latin typeface="+mn-lt"/>
              </a:rPr>
              <a:t/>
            </a:r>
            <a:br>
              <a:rPr lang="nl-NL" sz="4000" dirty="0">
                <a:latin typeface="+mn-lt"/>
              </a:rPr>
            </a:br>
            <a:r>
              <a:rPr lang="nl-NL" sz="2000" dirty="0">
                <a:latin typeface="+mn-lt"/>
              </a:rPr>
              <a:t/>
            </a:r>
            <a:br>
              <a:rPr lang="nl-NL" sz="2000" dirty="0">
                <a:latin typeface="+mn-lt"/>
              </a:rPr>
            </a:br>
            <a:r>
              <a:rPr lang="nl-NL" sz="2000" b="1" dirty="0">
                <a:latin typeface="+mn-lt"/>
              </a:rPr>
              <a:t>Ben je afstudeerder en wil je naar hét vervoersplanologencongres van Nederland en Vlaanderen? Doe dan mee en </a:t>
            </a:r>
            <a:r>
              <a:rPr lang="nl-NL" sz="2000" b="1" dirty="0" smtClean="0">
                <a:latin typeface="+mn-lt"/>
              </a:rPr>
              <a:t>maak kans op </a:t>
            </a:r>
            <a:r>
              <a:rPr lang="nl-NL" sz="2000" b="1" dirty="0">
                <a:latin typeface="+mn-lt"/>
              </a:rPr>
              <a:t>gratis </a:t>
            </a:r>
            <a:r>
              <a:rPr lang="nl-NL" sz="2000" b="1" dirty="0" smtClean="0">
                <a:latin typeface="+mn-lt"/>
              </a:rPr>
              <a:t/>
            </a:r>
            <a:br>
              <a:rPr lang="nl-NL" sz="2000" b="1" dirty="0" smtClean="0">
                <a:latin typeface="+mn-lt"/>
              </a:rPr>
            </a:br>
            <a:r>
              <a:rPr lang="nl-NL" sz="2000" b="1" dirty="0" smtClean="0">
                <a:latin typeface="+mn-lt"/>
              </a:rPr>
              <a:t>deelname </a:t>
            </a:r>
            <a:r>
              <a:rPr lang="nl-NL" sz="2000" b="1" dirty="0">
                <a:latin typeface="+mn-lt"/>
              </a:rPr>
              <a:t>aan het CVS-congres op 21 en 22 november in Leuven</a:t>
            </a:r>
            <a:r>
              <a:rPr lang="nl-NL" sz="2000" b="1" dirty="0" smtClean="0">
                <a:latin typeface="+mn-lt"/>
              </a:rPr>
              <a:t>,</a:t>
            </a:r>
            <a:br>
              <a:rPr lang="nl-NL" sz="2000" b="1" dirty="0" smtClean="0">
                <a:latin typeface="+mn-lt"/>
              </a:rPr>
            </a:br>
            <a:r>
              <a:rPr lang="nl-NL" sz="2000" b="1" dirty="0" smtClean="0">
                <a:latin typeface="+mn-lt"/>
              </a:rPr>
              <a:t>inclusief </a:t>
            </a:r>
            <a:r>
              <a:rPr lang="nl-NL" sz="2000" b="1" dirty="0">
                <a:latin typeface="+mn-lt"/>
              </a:rPr>
              <a:t>diner en hotel.</a:t>
            </a:r>
            <a:r>
              <a:rPr lang="nl-NL" sz="2000" dirty="0">
                <a:latin typeface="+mn-lt"/>
              </a:rPr>
              <a:t/>
            </a:r>
            <a:br>
              <a:rPr lang="nl-NL" sz="2000" dirty="0">
                <a:latin typeface="+mn-lt"/>
              </a:rPr>
            </a:br>
            <a:r>
              <a:rPr lang="nl-NL" sz="2000" dirty="0">
                <a:latin typeface="+mn-lt"/>
              </a:rPr>
              <a:t/>
            </a:r>
            <a:br>
              <a:rPr lang="nl-NL" sz="2000" dirty="0">
                <a:latin typeface="+mn-lt"/>
              </a:rPr>
            </a:br>
            <a:r>
              <a:rPr lang="nl-NL" sz="2000" b="1" dirty="0">
                <a:latin typeface="+mn-lt"/>
              </a:rPr>
              <a:t>Wat is het CVS?</a:t>
            </a:r>
            <a:br>
              <a:rPr lang="nl-NL" sz="2000" b="1" dirty="0">
                <a:latin typeface="+mn-lt"/>
              </a:rPr>
            </a:br>
            <a:r>
              <a:rPr lang="nl-NL" sz="2000" dirty="0">
                <a:latin typeface="+mn-lt"/>
              </a:rPr>
              <a:t>Het CVS is d</a:t>
            </a:r>
            <a:r>
              <a:rPr lang="nl-NL" sz="2000" dirty="0"/>
              <a:t>é</a:t>
            </a:r>
            <a:r>
              <a:rPr lang="nl-NL" sz="2000" dirty="0">
                <a:latin typeface="+mn-lt"/>
              </a:rPr>
              <a:t> ontmoetingsplaats voor onderzoekers, beleidsmakers, </a:t>
            </a:r>
            <a:r>
              <a:rPr lang="nl-NL" sz="2000" dirty="0" smtClean="0">
                <a:latin typeface="+mn-lt"/>
              </a:rPr>
              <a:t>adviseurs en </a:t>
            </a:r>
            <a:r>
              <a:rPr lang="nl-NL" sz="2000" dirty="0">
                <a:latin typeface="+mn-lt"/>
              </a:rPr>
              <a:t>anderen met belangstelling voor vraagstukken op het snijvlak van verkeer, vervoer en ruimtelijke ordening. Deelname aan het CVS is een mooie kans om jezelf te presenteren, </a:t>
            </a:r>
            <a:r>
              <a:rPr lang="nl-NL" sz="2000" dirty="0" smtClean="0">
                <a:latin typeface="+mn-lt"/>
              </a:rPr>
              <a:t>kennis op te halen en in contact </a:t>
            </a:r>
            <a:r>
              <a:rPr lang="nl-NL" sz="2000" dirty="0">
                <a:latin typeface="+mn-lt"/>
              </a:rPr>
              <a:t>te </a:t>
            </a:r>
            <a:r>
              <a:rPr lang="nl-NL" sz="2000" dirty="0" smtClean="0">
                <a:latin typeface="+mn-lt"/>
              </a:rPr>
              <a:t>kome</a:t>
            </a:r>
            <a:r>
              <a:rPr lang="nl-NL" sz="2000" dirty="0" smtClean="0">
                <a:latin typeface="+mn-lt"/>
              </a:rPr>
              <a:t>n </a:t>
            </a:r>
            <a:r>
              <a:rPr lang="nl-NL" sz="2000" dirty="0">
                <a:latin typeface="+mn-lt"/>
              </a:rPr>
              <a:t>met potentieel interessante werkgevers!</a:t>
            </a:r>
            <a:br>
              <a:rPr lang="nl-NL" sz="2000" dirty="0">
                <a:latin typeface="+mn-lt"/>
              </a:rPr>
            </a:br>
            <a:r>
              <a:rPr lang="nl-NL" sz="2000" dirty="0">
                <a:latin typeface="+mn-lt"/>
              </a:rPr>
              <a:t/>
            </a:r>
            <a:br>
              <a:rPr lang="nl-NL" sz="2000" dirty="0">
                <a:latin typeface="+mn-lt"/>
              </a:rPr>
            </a:br>
            <a:r>
              <a:rPr lang="nl-NL" sz="2000" b="1" dirty="0">
                <a:latin typeface="+mn-lt"/>
              </a:rPr>
              <a:t>Wat moet je doen?</a:t>
            </a:r>
            <a:br>
              <a:rPr lang="nl-NL" sz="2000" b="1" dirty="0">
                <a:latin typeface="+mn-lt"/>
              </a:rPr>
            </a:br>
            <a:r>
              <a:rPr lang="nl-NL" sz="2000" dirty="0">
                <a:latin typeface="+mn-lt"/>
              </a:rPr>
              <a:t>Schrijf vóór 10 juli een pakkend betoog van 500 tot 700 woorden waarin je jouw visie geeft als kritische jonge burger op één van de hashtags bij het thema van dit jaar:</a:t>
            </a:r>
            <a:endParaRPr lang="nl-NL" sz="2000" dirty="0">
              <a:solidFill>
                <a:srgbClr val="3261B0"/>
              </a:solidFill>
              <a:latin typeface="+mn-lt"/>
            </a:endParaRPr>
          </a:p>
        </p:txBody>
      </p:sp>
      <p:sp>
        <p:nvSpPr>
          <p:cNvPr id="3" name="Tijdelijke aanduiding voor inhoud 2">
            <a:extLst>
              <a:ext uri="{FF2B5EF4-FFF2-40B4-BE49-F238E27FC236}">
                <a16:creationId xmlns:a16="http://schemas.microsoft.com/office/drawing/2014/main" id="{DB0D12C5-4A49-4509-AD48-A0B2F2B10DF5}"/>
              </a:ext>
            </a:extLst>
          </p:cNvPr>
          <p:cNvSpPr>
            <a:spLocks noGrp="1"/>
          </p:cNvSpPr>
          <p:nvPr>
            <p:ph idx="1"/>
          </p:nvPr>
        </p:nvSpPr>
        <p:spPr>
          <a:xfrm>
            <a:off x="309740" y="8796806"/>
            <a:ext cx="6784419" cy="1695798"/>
          </a:xfrm>
        </p:spPr>
        <p:txBody>
          <a:bodyPr>
            <a:noAutofit/>
          </a:bodyPr>
          <a:lstStyle/>
          <a:p>
            <a:pPr marL="0" indent="0">
              <a:lnSpc>
                <a:spcPts val="2200"/>
              </a:lnSpc>
              <a:spcBef>
                <a:spcPts val="0"/>
              </a:spcBef>
              <a:buNone/>
            </a:pPr>
            <a:r>
              <a:rPr lang="nl-NL" sz="2000" dirty="0"/>
              <a:t/>
            </a:r>
            <a:br>
              <a:rPr lang="nl-NL" sz="2000" dirty="0"/>
            </a:br>
            <a:r>
              <a:rPr lang="nl-NL" sz="2000" b="1" dirty="0"/>
              <a:t>Meer informatie:</a:t>
            </a:r>
            <a:r>
              <a:rPr lang="nl-NL" sz="2000" dirty="0"/>
              <a:t> www.cvs-congres.nl</a:t>
            </a:r>
          </a:p>
        </p:txBody>
      </p:sp>
      <p:pic>
        <p:nvPicPr>
          <p:cNvPr id="4" name="Afbeelding 3">
            <a:extLst>
              <a:ext uri="{FF2B5EF4-FFF2-40B4-BE49-F238E27FC236}">
                <a16:creationId xmlns:a16="http://schemas.microsoft.com/office/drawing/2014/main" id="{5BF209BD-FE33-40B4-959C-632817B46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40" y="5680976"/>
            <a:ext cx="6940196" cy="2926057"/>
          </a:xfrm>
          <a:prstGeom prst="rect">
            <a:avLst/>
          </a:prstGeom>
        </p:spPr>
      </p:pic>
    </p:spTree>
    <p:extLst>
      <p:ext uri="{BB962C8B-B14F-4D97-AF65-F5344CB8AC3E}">
        <p14:creationId xmlns:p14="http://schemas.microsoft.com/office/powerpoint/2010/main" val="2121803094"/>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Words>
  <Application>Microsoft Office PowerPoint</Application>
  <PresentationFormat>Aangepast</PresentationFormat>
  <Paragraphs>2</Paragraphs>
  <Slides>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Calibri</vt:lpstr>
      <vt:lpstr>Calibri Light</vt:lpstr>
      <vt:lpstr>Kantoorthema</vt:lpstr>
      <vt:lpstr>CVS Jongerenwedstrijd 2019  Ben je afstudeerder en wil je naar hét vervoersplanologencongres van Nederland en Vlaanderen? Doe dan mee en maak kans op gratis  deelname aan het CVS-congres op 21 en 22 november in Leuven, inclusief diner en hotel.  Wat is het CVS? Het CVS is dé ontmoetingsplaats voor onderzoekers, beleidsmakers, adviseurs en anderen met belangstelling voor vraagstukken op het snijvlak van verkeer, vervoer en ruimtelijke ordening. Deelname aan het CVS is een mooie kans om jezelf te presenteren, kennis op te halen en in contact te komen met potentieel interessante werkgevers!  Wat moet je doen? Schrijf vóór 10 juli een pakkend betoog van 500 tot 700 woorden waarin je jouw visie geeft als kritische jonge burger op één van de hashtags bij het thema van dit jaar: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CVS 21 en 22 november in Leuven Hét vervoersplanologiecongres van Nederland &amp; Vlaanderen waar academici, adviseurs, overheden en vervoerders elkaar ontmoeten, informeren en inspireren</dc:title>
  <dc:creator>Weeda, VA (Vincent)</dc:creator>
  <cp:lastModifiedBy>Hamersma, M. (Marije) - BSK</cp:lastModifiedBy>
  <cp:revision>9</cp:revision>
  <dcterms:created xsi:type="dcterms:W3CDTF">2019-06-02T19:28:01Z</dcterms:created>
  <dcterms:modified xsi:type="dcterms:W3CDTF">2019-06-03T19:47:13Z</dcterms:modified>
</cp:coreProperties>
</file>